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739" r:id="rId2"/>
    <p:sldId id="651" r:id="rId3"/>
    <p:sldId id="687" r:id="rId4"/>
    <p:sldId id="688" r:id="rId5"/>
    <p:sldId id="689" r:id="rId6"/>
    <p:sldId id="729" r:id="rId7"/>
    <p:sldId id="690" r:id="rId8"/>
    <p:sldId id="694" r:id="rId9"/>
    <p:sldId id="695" r:id="rId10"/>
    <p:sldId id="696" r:id="rId11"/>
    <p:sldId id="697" r:id="rId12"/>
    <p:sldId id="735" r:id="rId13"/>
    <p:sldId id="733" r:id="rId14"/>
    <p:sldId id="732" r:id="rId15"/>
    <p:sldId id="734" r:id="rId16"/>
    <p:sldId id="736" r:id="rId17"/>
    <p:sldId id="730" r:id="rId18"/>
    <p:sldId id="701" r:id="rId19"/>
    <p:sldId id="737" r:id="rId20"/>
    <p:sldId id="738" r:id="rId21"/>
    <p:sldId id="740" r:id="rId22"/>
    <p:sldId id="741" r:id="rId23"/>
    <p:sldId id="74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223"/>
    <a:srgbClr val="4472C4"/>
    <a:srgbClr val="06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8"/>
    <p:restoredTop sz="94719"/>
  </p:normalViewPr>
  <p:slideViewPr>
    <p:cSldViewPr snapToGrid="0" snapToObjects="1">
      <p:cViewPr varScale="1">
        <p:scale>
          <a:sx n="87" d="100"/>
          <a:sy n="87" d="100"/>
        </p:scale>
        <p:origin x="243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44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64.35045" units="1/cm"/>
          <inkml:channelProperty channel="Y" name="resolution" value="86.95652" units="1/cm"/>
          <inkml:channelProperty channel="T" name="resolution" value="1" units="1/dev"/>
        </inkml:channelProperties>
      </inkml:inkSource>
      <inkml:timestamp xml:id="ts0" timeString="2020-06-09T14:39:26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12695 8853 0,'19'0'31,"-19"19"-15,0 19-16,38 38 15,-38-1-15,0 1 16,0 56-16,0-56 16,57 0-16,-57 18 15,0-18-15,0 0 16,0-1-16,19-37 15,-19-19-15,0-57 110,0-37-95,0-1-15,0 0 16,0 1-16,0-1 16,0-19-16,56 20 15,-18-1-15,38-19 16,19 20-16,-1-20 16,-18 20-16,0 18 15,18 19-15,-56 0 16,-19 0-16</inkml:trace>
  <inkml:trace contextRef="#ctx0" brushRef="#br0" timeOffset="1038.76">13736 8929 0,'-38'0'16,"0"0"-16,19 0 16,-19 0-16,1 0 15,-1 19-15,0 0 16,38 19-16,-38 37 15,38-37-15,-38 38 16,38-1-16,0 1 16,0 0-16,0-38 15,0 0-15,0 37 16,0-37-16,0 0 16,0-19-16,19 19 31,19-38-16,0 0-15,0 0 16,37 0-16,-56-19 16,19 0-1,0-19-15,0-38 16,0-18-16,-1 18 16,20 0-16,-57 1 15,0-20-15,0 76 16,0-19-16,0 0 15,0 57 79,0 19-94,0 19 16,0 75-16,0 1 15,38-39-15,-38-18 16,38 0-16,-38-1 16,38-37-16,-38 0 31,38 0-31,-19-38 16,-19-19 46</inkml:trace>
  <inkml:trace contextRef="#ctx0" brushRef="#br0" timeOffset="1901.88">14341 9024 0,'-19'0'46,"19"18"-46,-19 20 16,19 0-16,-37 38 16,37-1-16,0 1 15,0 0-15,0 56 16,0-56-16,0 0 16,0-39-16,0 1 15,0-19-15,0 19 16,37-38 15,1 0-15,0-19-1,0 0-15,0-19 16,-19 1-16,19-1 16,-1 0-16,1 0 15,0 19-15,-19-19 16,-19 0-16,0 1 15,0-1 1,0 19-16,0-19 0,0 0 16,0-38-16,0 1 15,0 37 1,0 0-16,0 0 16,0 19-16,0-18 15,0-1-15,0 0 31,-38 38-15,0 0 15,0 0-15,1 0 0,18 19-16,-19-19 15,-38 38-15,38-38 16,1 37-16,-1-37 15,0 38-15</inkml:trace>
  <inkml:trace contextRef="#ctx0" brushRef="#br0" timeOffset="2532.98">14814 7945 0,'0'19'47,"0"19"-32,0 38-15,0 37 16,0 20-16,0 56 16,0-19-1,0-38-15,0 58 16,0-20-16,-19-38 15,19 1-15,-37-39 16,37-18-16,-38-57 16,38 19-16,0 0 15,-38-1 79</inkml:trace>
  <inkml:trace contextRef="#ctx0" brushRef="#br0" timeOffset="3501.36">15552 9080 0,'-19'0'0,"-19"0"32,19 0-17,-18 0 1,-1 0 0,0 0-16,0 19 15,38 19-15,-38 0 16,0 38-1,38-1-15,-37 1 16,37 0-16,0-39 16,0 39-16,0-38 15,0-19-15,0 19 16,0 0-16,0-1 16,19-37-1,18 0 1,1 0-1,0 0-15,-19 0 16,19 0-16,-38-19 16,38 19-16,-38-37 15,0-39-15,37 0 16,-37 1-16,57-58 16,-57 57-16,38-18 15,-38 18-15,0 38 16,0 19-16,0-18 15,0 56 48,0 56-63,0 1 16,0 0-1,0 56-15,0-56 16,0 37-16,0-18 15,0-20-15,0 1 16,-19-38 78</inkml:trace>
  <inkml:trace contextRef="#ctx0" brushRef="#br0" timeOffset="4303.06">15760 9099 0,'38'-38'110,"-19"57"-95,19 19-15,0 38 16,0-1-16,18 58 15,39-1-15,-19-37 16,-39-19-16,1 18 16,0-56-16,0-19 15,-38-57 110,0 0-125,0-37 16,0-58-16,0 1 16,57-39-16,-19-18 15,56-19-15,20-57 16,-20 133-16,-56 37 15,0 58-15,0 18 32</inkml:trace>
  <inkml:trace contextRef="#ctx0" brushRef="#br0" timeOffset="9437.86">12695 10707 0,'0'-38'125,"19"38"-110,19 0-15,0 0 16,0 0-16,37-37 16,1-1-16,-38 38 15,0 0-15,0-38 16,-1 38 46,-18 0-46,19 0 0,0 0-16,0 0 15,0 0-15,37 0 16,39 0-16,-38 0 15,56 0-15,0 0 16,1 0-16,-1 0 16,1 0-16,-20 0 15,-18 0-15,-19 0 16,-1 38-16,-37-38 16,0 0 62,0 0-78,19 0 15,-20 0-15,1 0 16,38 38-16,-38-38 16,37 0-16,1 37 15,0-37-15,18 38 16,-18-38-16,0 38 15,56-38-15,-56 0 16,0 0-16,-39 0 16,1 0-16,0 38 31,-19-38-31,19 0 16,0 0-1,-1 0-15,1 0 16,-19 0-16,19 0 15,0 0-15,0 0 79,0 0-79,-38 38 15,37-38-15</inkml:trace>
  <inkml:trace contextRef="#ctx0" brushRef="#br0" timeOffset="10501.38">15968 10348 0,'19'0'47,"0"0"-31,-19 19-16,38-19 15,0 38-15,0-1 16,0 1-16,37 0 16,-37-19-16,38 19 15,-57 0-15,56-1 16,20 58-16,-19-57 16,18 0-16,-18 0 15,0 18-15,18-18 16,-56 0 140,-38-19-156,-19 19 16,19 0-1,-38-38-15,0 37 16,1 1-16,18-19 16,-19-19-16,-38 38 15,38-38-15,1 38 16,-1-38-16,0 38 15,19 0-15,-19-38 16</inkml:trace>
  <inkml:trace contextRef="#ctx0" brushRef="#br0" timeOffset="13662.38">17974 7605 0,'-38'0'156,"0"0"-156,-37 0 16,-58 0 0,20 0-16,-77 0 15,-56 0-15,76 0 16,-76 0-16,114 0 16,-1 0-16,58 0 15,37 0-15,19 0 47,-19 0-31,-38 0-16,1 0 15,-1 0-15,-56 0 16,-1-19-16,57 19 16,1 0-16,-58 0 15,58 0-15,-1 0 16,-19 0-16,20 0 15,-1 0-15,-56 0 16,56 0-16,-57 0 16,20 0-16,-20 0 15,1 0-15,0 0 16,-1 0 0,1 0-16,18 0 0,-75 0 15,57 0 1,-39 0-16,39 0 15,-1 0-15,1 0 16,56 0-16,1 0 16,-1 0-16,0 0 15,38 0-15,1 0 16,-1 0-16</inkml:trace>
  <inkml:trace contextRef="#ctx0" brushRef="#br0" timeOffset="15133.88">13490 7226 0,'-19'0'79,"-19"0"-64,-38 19-15,58-19 16,-58 0-16,38 38 15,0-19-15,-37-19 16,37 0-16,19 38 16,-19-38-16,0 38 15,0-38 32,0 0-31,38 38-16,-37-38 15,18 0-15,-19 0 16,0 37-16,0-37 16,38 38-1,-38-38-15,19 0 16,19 19 0,-37-19-1,-1 0-15,38 38 16,-38-38-16,0 0 15,0 0-15,38 38 16,-19-38-16,-19 38 16,1-38-16,-1 38 15,0-38-15,19 18 16,-19-18-16,38 38 266,19-38-251,57 38-15,-1 0 16,1 19-16,57 18 15,-39-18-15,39 19 16,-58-19-16,20-20 16,-19 1-16,-1 0 15,20 0-15,-57-38 16,-19 38-16,18-38 16</inkml:trace>
  <inkml:trace contextRef="#ctx0" brushRef="#br0" timeOffset="26365.77">2516 11615 0,'0'19'47,"0"19"-47,0 0 15,38-19-15,-38 19 16,0 37 0,38 20-16,-38-19 15,0-1-15,57 1 16,-57 0-16,19-39 16,-19 39-16,0-38 15,38-19-15,-38 19 16,0-1-16,37 1 15,-37 0 17,38-38-17,0 0 1,-38 38 0,38-38 15,-19 0-31,19 0 15,0 0-15,-1 0 16,1 0-16,0 0 16,19 0-16,18 0 15,20 0-15,-76 0 16,19 0-16,0 0 16,0 0-16,-1 0 15,1 0 1,-19 0-16,19 0 15,0 0-15,37 0 16,58 38-16,-57-38 16,56 0-16,0 0 15,-18 0-15,18 0 16,-56 0-16,-38 0 16,0 0 15,0 0-16,-1 0-15,39 0 16,0 0-16,0 0 16,-1 0-16,1 38 15,0-38-15,-39 0 16,1 0-16,0 0 16,0 0 30,-19 0-46,19 0 16,-1 0-16,39 0 16,-38 37-1,0-37-15,19 0 16,-20 0-16,1 0 16,0 0-1,0 38 1,0-38-1,-19 0-15,19 0 16,-1 0-16,1 0 16,0 0-16,-19 0 15,19 0-15,0 0 16,0 0 0,-1 0-1,1 0-15,-19 0 16,19 0-1,0 0-15,0 0 16,-1 0 15,-37-19-15,19 19 0,19 0-16,0 0 15,0 0-15,0 0 16,0-37-16,-19 37 15,18 0-15,1 0 16,0 0 0,0-38-16,-19 38 15,19 0 1,-38-38 0,37 38 15,-37-19-16,38 19 1,-38-38-16,38 38 16,-38-38-1,0 0-15,0 1 16,0 18-16,38-19 16,-38 0-16,0 0 15,0 0-15,19 1 16,-19-20-16,0 19 15,38-38-15,-38 1 16,0-1-16,0 38 16,0 0-16,0 0 15,0 1-15,0-1 16,0 19-16,0-19 16,0-38-1,0 39-15,0-1 16,0-38-16,0 57 15,0-19-15,0-37 16,0 37-16,0 0 16,0 0-16,0 19 15,0-19 48,-38 38-32,0 0-15,0 0-16,0 0 15,1 0-15,18 0 16,-19-38-16,-38 38 16,0 0-16,1 0 15,-1 0-15,0 0 16,39 0-16,-1-37 15,0 37 1,0 0 0,0 0-16,-19 0 15,-18 0 1,-20 0-16,19 0 16,-37 0-16,18 0 15,20 0-15,-1 0 16,0 0-16,38 0 15,-37 0-15,56 0 16,-19 0-16,0 0 16,-37 19-16,-1-19 15,0 0-15,1 0 16,-20 37-16,19-37 16,1 0-16,-1 0 15,38 38-15,0-38 16,-19 0-16,20 0 15,-1 0-15,0 38 32,0-38-17,0 0-15,-19 0 16,-37 38-16,18-38 16,1 0-16,37 0 15,-38 0-15,0 0 16,38 38-16,-18-38 15,18 0-15,-38 0 16,38 38 0,-37-38-16,37 37 15,-38-37-15,0 38 16,-56-38-16,0 38 16,56-38-16,0 38 15,1-38-15,37 0 16,0 0-1,0 0-15,0 0 16,19 38-16,-19-38 16,-37 0-16,37 0 15,0 38-15,0-38 16,19 0-16,-19 0 16,1 0-16,-1 37 15,0-37-15,0 0 16,19 0-1,-19 0 1</inkml:trace>
  <inkml:trace contextRef="#ctx0" brushRef="#br0" timeOffset="36101.31">21682 13299 0,'38'19'47,"0"19"-31,0 37-16,-38 1 15,38 19-15,-1 37 16,-37-56-16,38-1 16,-38 1-16,38-38 15,-38 0-15,38 0 63,0-38-48,0 0 64</inkml:trace>
  <inkml:trace contextRef="#ctx0" brushRef="#br0" timeOffset="37012.86">22874 13394 0,'19'-38'109,"19"38"-109,0 0 16,37 0-16,58 0 15,-1 0-15,-56 0 16,0 0-16,-38 0 16,-20 0 15,20 0-31,-38 19 16,0 0-16,0 18 15,0 1-15,0 0 16,0 0-16,-19 0 15,0-19-15,-18 56 16,-1-37-16,-38 38 16,19 18-1,20-18-15,-1 0 16,0-38-16,0 37 16,38-37-16,0 0 15,0 0 63,19-38-62,19 19-16,0-19 16,37 0-16,1 0 15,0 0-15,-1 0 16,1 0-16,-38 0 125</inkml:trace>
  <inkml:trace contextRef="#ctx0" brushRef="#br0" timeOffset="38220.87">24634 13488 0,'38'0'78,"-1"0"-62,-37 19 0,19-19-16,19 38 15,0-38-15,0 0 16,0 19 15,-19 19 0,-19-1-15,0 1-16,0 0 16,0-19-1,-38 19-15,0 38 16,0 18-16,0-56 16,0-19-16,1 19 15,37 0 63,18-38-78,20 0 16,0 0-16,-19 37 16,57-37-16,-38 0 15,37 38-15,-37 0 47,0-38-47,-38 19 16,38 19-16,-38 0 15,0 37-15,0-37 16,0 0-16,0-19 16,-19 19-16,-19 0 15,0-1-15,0 1 16,19 0-1,-18-19-15,-1 19 16,0 0-16,0-38 94,0 0-94</inkml:trace>
  <inkml:trace contextRef="#ctx0" brushRef="#br0" timeOffset="39917.16">28266 13829 0,'19'0'188,"57"0"-188,0 0 16,-1 0-16,58 0 15,-58 0-15,1 0 16,0 0-16,-38 0 47,-1 0-47,1 0 15,0 19-15,-38 18 16,38 1-16,-38 19 16,0-19-1,0 37-15,-19-37 16,-19 0-16,0 0 15,1-38-15,-1 19 16,19-19-16,-19 0 16,0 38-16,0-38 15,38 38 79,19-38-78,19 0-1,38 0-15,-1 37 16,1-37-16,0 0 16,18 38-16,-75-38 15,19 38-15,0-38 16,-38 38-16,38 0 15,-38 37 1,38-37-16,-38 19 0,0 38 16,0-76-16,0 18 15,-19 1 1,-19-38-16,38 38 16,-38-38-16,0 0 15,19 0-15,-19 0 16,1 0-16,-39 0 15,38 0-15,0 0 16,19 0-16,-19 0 16,1 0-1,-1 0 17,0 0 30,19-19-62</inkml:trace>
  <inkml:trace contextRef="#ctx0" brushRef="#br0" timeOffset="41366.35">29837 14075 0,'0'-38'141,"19"38"-125,-19-38-16,37 19 15,1-19-15,0 38 16,0 0-16,0 0 15,-19 0-15,19 0 16,-1 0-16,1 0 16,-38 19-1,38 0 1,-19 19-16,38 37 16,-38-37-16,-19 38 15,0 0-15,0-1 16,0 1-1,0-38-15,0 38 0,0-39 16,0 1-16,0-19 16,0 19-1,-38 0-15,0 0 16,0-1-16,0 1 16,1-38-16,18 0 15,-19 19-15,0-19 16,0 0-16,57 0 125,19 0-125,0 0 15,-19 0 1,18 0 0,1 0-16,-38 38 15,38-38-15,-38 38 16,38-38-16,-38 38 16,38-38-1,-19 0 16,19 0 16,-1 0-15,1 0-32,0 0 15,-19 0 16,19 0-15,0 0 31,0 0-31,-1-19-1,1 19 110,-19 0-109</inkml:trace>
  <inkml:trace contextRef="#ctx0" brushRef="#br0" timeOffset="42197.33">31218 14320 0,'0'-37'94,"38"-1"-78,0 19-16,-1-19 15,1-38-15,0-18 16,57-39-16,-1 1 16,-18 0-16,37-58 15,-75 58-15,0 37 16,-38 114 46,0 19-62,0 0 16,0 38-16,0-1 16,0 1-16,0 56 15,0-18-15,0-20 16,0-18-16,0 38 16,0-20-16,0-18 15,0 0 1,0-39-16,0-18 0,0 19 15,0 0 48,0 0-47,0 0-1,0-19-15,0 18 16,0 1-1</inkml:trace>
  <inkml:trace contextRef="#ctx0" brushRef="#br0" timeOffset="42862.62">31426 14680 0,'0'38'62,"19"-38"-46,19 0-1,0 0-15,-1 0 16,-18 0-16,19 0 16,0 0-16,0 0 31,0 0-15,0 0 46,-20 0-62,20 0 31,-38-19-31,38 19 16,0 0 140</inkml:trace>
  <inkml:trace contextRef="#ctx0" brushRef="#br0" timeOffset="49365.08">624 16042 0,'0'19'31,"38"19"-16,-38 37 1,0-37-16,38 38 16,-38 0-16,0-1 15,0 1-15,0 0 16,0 56-16,0-56 16,0-1-16,0 1 15,0 0-15,0-38 16,0 37-16,0-37 15,0 0-15,0-19 32,0 19 140,0 37-172,0 1 15,0 0-15,0-39 16,0 39-16,0 0 15,0-1-15,0 1 16,0-38-16,0 0 16,0 0-16,0-1 15,0-18 1,0 19 0,0 0-1,0 0 63,0 0-62,0 0-16,0-19 16,0 18-16,0 1 15,0 0 157,0 0-172,0-19 16,0 19-16,0-1 15</inkml:trace>
  <inkml:trace contextRef="#ctx0" brushRef="#br0" timeOffset="54461.42">738 16099 0,'19'0'94,"56"0"-94,1 0 16,57 0-16,-1 0 15,0 19-15,-18-19 16,18 0-16,1 0 16,-1 0-16,1 0 15,37 0 1,19 0-16,57 0 15,76 0-15,-76 0 0,94 0 16,-18 0 0,-76 0-16,0 0 15,-57 0-15,-19 0 16,-37 0-16,-57 0 16,-39 0-16,1 0 78,0 0-31,0 0-47,-19 0 15,19 0-15,37 0 16,1 0-16,0 0 15,-1 0-15,20 0 16,-19 0-16,-1 0 16,1 0-16,-38 0 15,37 0-15,1 0 16,0 0-16,0 0 16,-1 0-16,1 0 15,0 0-15,-1 0 16,-37 0-1,0 0-15,0 0 16,37 0-16,-56 0 16,57 0-16,0 0 15,-1 0-15,-37 0 16,38 0-16,0 0 16,-1 0-16,1 0 15,0 0-15,18 0 16,-18 0-16,0 0 15,-39 0-15,-18 0 16,19 0-16,0 0 16,0 0-16,0 0 15,0-38-15,-20 38 16,20 0-16,0 0 16,0 0-16,38-38 15,-1 38-15,58 0 16,-58-38-16,58 38 15,-57 0-15,56 0 16,-56 0-16,-1 0 16,1 0-1,0 0-15,-1 0 16,1 0-16,57-57 16,-39 57-16,-18 0 15,0-37-15,-1 37 16,1 0-16,0 0 15,56 0-15,-56 0 16,56 0-16,1 0 16,-1 0-16,0 0 15,-18 0-15,-19 0 16,18 0-16,20 0 16,-58 0-16,1 0 15,0 0-15,18 0 16,-18 0-16,0 0 15,-39 0-15,20 0 16,38 0-16,-20-38 16,1 38-16,57 0 15,-1 0-15,-56 0 16,56 0-16,-18 0 16,18 0-16,0 0 15,58 0-15,-20 0 16,19 0-16,-56 0 15,-1-38 1,0 38-16,-18 0 16,-38 0-16,18 0 15,20 0-15,18 0 16,1 0-16,-1 0 16,1 0-16,37 0 15,-38 0-15,1 0 16,-1 0-16,1 0 15,-20 0-15,76 0 16,-56 0-16,37 0 16,19 0-16,57 19 15,95-19-15,-20 0 16,20 57-16,-19-57 16,-76 0-16,94 0 15,-75 56-15,-19-56 16,0 0-16,-57 0 15,-19 0-15,76 0 16,-56 0-16,-77 0 16,19 0-16,1 0 15,-1 0-15,1 0 16,-1 0 0,-18 0-16,18 0 0,1 0 15,-1 0 1,1 0-16,-58 0 15,1 0-15,0 0 16,-39 0-16,39 0 16,-57 0-16,57 0 15,-1 0-15,58 0 16,-1 0-16,-56 0 16,56 0-16,-56 0 15,0 0-15,-1 0 16,58 0-16,-57 0 15,56 0-15,-56 0 16,56 0-16,1 0 16,37 0-16,76 0 15,0 0-15,19 0 16,-19 0-16,0 0 16,-57 0-16,-19 0 15,19 0-15,-56 0 16,-20 0-16,20 0 15,-1 0-15,0 0 16,1 0 0,-1 0-16,-18 0 0,18 0 15,1 0 1,-1 0-16,1 0 16,-1 0-16,-56 0 15,-1 0-15,1 0 16,0 0-16,-1 0 15,1 0-15,0 0 16,-1 0-16,-37 0 16,0 0-16,0 0 15,0 0-15,19 0 16,75 0-16,-56 0 16,-1 0-16,20 0 15,-19 0-15,-1 0 16,1 0-16,-38 0 15,38 0-15,-58 0 16,58 38-16,0-38 16,18 0-16,-18 38 15,0-38-15,56 0 16,-56 38-16,-38-38 16,0 0-16,-1 0 31,1 0-16,19 0 1,38 0-16,-20 0 16,39 0-16,18 57 15,1-57-15,-1 37 16,-56-37-16,18 0 16,-18 0-16,-57 0 46,19 38-14,0-38-32,0 0 47,-38 38-32,37-38-15,1 0 16,-19 0-16,19 0 15,0 0-15,0 0 16,0 0-16,-20 0 16,20 0-16,0 0 15,0 38 63,0-38-62,-38 19 62,0 19-47,0 0-31,0-1 16,0 1-16,0-19 16,0 19-16,0 38 15,0 56-15,0 0 16,0 1-16,0-20 16,0 20-16,38-1 15,-38 1-15,0-1 16,0-56-16,0-1 15,0-37-15,0 0 63,0 0-63,0-19 16,0 19-16,0-1 15,0 1-15,0 0 16,0 0-1,0-19 1,0 19 78,0 0-94,0-1 15,0 1-15,0-19 16,0 19-16,0 0 16,0 0 281,0 0-297,0-1 218,-19-37-202</inkml:trace>
  <inkml:trace contextRef="#ctx0" brushRef="#br0" timeOffset="59182.59">11447 17291 0,'18'0'172,"20"0"-157,-19 0-15,57-19 16,0 19-16,75-38 16,19-19-16,19 57 15,-56 0-15,-1-38 16,1 38-16,-58-38 16,-37 38-16,0 0 15,-19 0-15,19 0 16,38 0-1,-39 0-15,1 0 16,38 0-16,0 0 16,-39 0-16,20 0 15,-19 0-15,0 0 16,0 0-16,0 0 16,-1 0-16,-18 0 15,19 0-15,38 0 16,56 0-16,1 0 15,-1 0-15,38 0 16,20 0-16,-58 0 16,-18 0-16,75 0 15,-57 0-15,-56 0 16,56 0-16,-56 0 16,0 0-1,56 0-15,1 0 0,-58 0 16,58 19-16,-58-19 15,1 0-15,0 0 16,-1 0-16,1 0 16,0 0-1,-38 0-15,37 0 16,1 0-16,-38 0 16,37 0-16,-37 0 15,-19 0-15,19 0 16,0 0-1,0 0-15,0 0 16,-19 0-16,18 0 16,1 0-16,0 0 15,0 0-15,0 0 16,-19 0 0,18 0-16,1 0 15,0 0-15,0 0 16,-19 38-16,19-38 15,0 0-15,-1 0 16</inkml:trace>
  <inkml:trace contextRef="#ctx0" brushRef="#br0" timeOffset="141507.98">2765 12581 0,'13'0'32,"0"0"-17,1 0-15,12 0 16,27 40-16,13-14 15,27 40 1,65 0-16,41 1 0,65 25 16,147 54-1,-1-41-15,0 15 16,-79-41-16,-40-26 16,-40-13-16,0-14 15,-39-13-15,-53-13 16,-14 0-16,-26 0 15,-26-39-15,39-1 16,-13 0-16,-26 0 16,-1 1-16,14-1 15,-13-13-15,-1-13 16,-12 13-16,-27 0 16,-27 27-16,1-14 15,12-13-15,-12 0 16,-14 14-16,27-28 15,-27 14-15,0-13 16,27 0-16,-27 0 16,0 26-16,-13-13 15,0 14-15,0-14 16,0 13-16,-13-26 16,0 13-16,0 0 15,-27-26 1,0-14-16,1 27 15,-14-13-15,26 13 16,-39-14-16,-13-12 16,-1 12-16,14 1 15,-40-1-15,14 14 16,-41 13-16,-52-39 16,13 26-16,0-1 15,14 28-15,12-14 16,0 13-16,-25 0 15,25 14-15,0 26 16,-26 0-16,27 0 16,13 0-16,-40 0 15,0 0-15,26 0 16,1 0-16,12 0 16,-12 0-16,-27 0 15,0 0-15,26 0 16,14 0-16,-13 13 15,-1 0-15,1 14 16,25-1-16,-12 14 16,13 0-16,0-1 15,26 1 1,-39 0-16,13-1 0,26 14 16,14 0-16,13 13 15,13-26 1,0 40-16,0-14 15,-13 13-15,13 14 16,13-14-16,27 14 16,0-1-16,13-12 15,0 12-15,0 1 16,13-1-16,27 1 16,0 0-16,26 39 15,-27-39-15,-12-27 16,39 13-16,-39-39 15,25 13-15,1 26 16,13-26-16,14 13 16,26 0-16,-14-13 15,1-13-15,66 13 16,-14-14-16,1 1 16,-1 0-16,1 0 15,12 12-15,-12-12 16,0-27-16,-27 14 15,0-14 1,26-13-16,-39 0 16,66 0-16,0 0 15,0 0-15,0 0 16,-40 0-16,53 0 16,14-26-16,-1-1 15,-26 14-15,0-14 16,0-12-16,27-14 15,-27 40-15,-14-27 16,-12-13-16,-27 13 16,0 27-16,0-27 15,-40 1-15,-12-1 16,-41 27-16,1 0 16,12-14-16,-26 1 15,1 12-15,-1-12 16,0 13-16,0-14 15,1-26-15,-14 14 16,0-27-16,0-1 16,-14-12-16,1-40 15,-27 26-15,-26-39 16,27 39-16,-14 1 16,0 12-16,-13-25 15,-14 38-15,14-12 16,-13 0-1,-1-1-15,-25 1 16,-15 0-16,-12 12 16,13 1-16,-40 0 15,-13 0-15,-26 0 16,13 26-16,39 0 16,-26-12-16,27 38 15,-27-12-15,26 13 16,1 13-16,-1 0 15,40 0-15,-39 0 16,-1 0-16,1 0 16,26 0-16,-27 26 15,27-13-15,27 27 16,-28 0-16,28-1 16,-1-25-16,14 25 15,13-25-15,0 25 16,-1-26-16,1 27 15,0-27-15,13 1 16,-13 25-16,26-25 16,-26-1-16,13 26 15,14-25-15,-14-1 16,26 13-16,1 1 16,-14 13-1,14-14-15,-1 0 16,-26 27-16,27 0 15,13-26-15,-1-1 16,-12 14-16,13 13 16,-1-14-16,1 14 15,0 0-15,0 0 16,-14 0-16,27 13 16,-13 0-16,13-26 15,0 0-15,0 13 16,0 13-16,27-26 15,-14 12-15,0-12 16,0 0-16,0-14 16,14 1-16,13-1 15,-14 14-15,1-14 16,25 1-16,-12 26 16,13 0-16,26 0 15,-12 0-15,38 26 16,-12-13-16,39-13 15,27 40-15,-40-27 16,27 0 0,12-26-16,14 26 0,0-27 15,14 1 1,-41 13-16,1-40 16,-27 27-16,-27-14 15,1-12-15,-27-1 16,0-13-16,-26 0 15,13 0-15,-14 0 16,28 0-16,-14 0 16,13 0-16,26 0 15,-12 0-15,12 0 16,-12 0-16,12 0 16,27 0-16,-39 0 15,12 0-15,1 0 16,-1-27-16,1 14 15,26-27-15,-26 1 16,-1-1-16,14 0 16,-13 1-16,-1 12 15,27-26-15,14 14 16,-41 12-16,1-13 16,-14-26-16,-13 13 15,-13 14-15,-26-1 16,13 0-1,-27-13-15,0 14 16,0-27-16,-13-27 16,0 27-16,0-14 15,0-12-15,0 39 16,0-13-16,0 13 16,0 13-16,-13 14 15,0-27-15,0 26 16,-1 1-16,-12-1 15,26 1-15,-13-14 16,-1 14-16,1-1 16,0 1-16,-14-1 15,-12-12-15,-1 12 16,-13 1-16,14-14 16,-28 14-16,-12-14 15,-14-26-15,-26 26 16,-13-13-16,-13-13 15,-27 13-15,-14 14 16,-39-1-16,27 13 16,26-12-16,-13-14 15,13 40-15,0-14 16,-27 1-16,27 12 16,27 14-16,26-26 15,39 26 1,-12 0-16,-1 0 15,14 0-15,13 0 16,-14 0-16,-12 0 16,-1 0-16,-39 0 15,-14 0-15,1 0 16,26 0-16,13 0 16,13 0-16,14 0 15,13 0-15,13 0 16,13 0-16,1 0 15,12 0-15,-13 0 16</inkml:trace>
  <inkml:trace contextRef="#ctx0" brushRef="#br0" timeOffset="153413.4">2937 12806 0,'-13'0'62,"13"-13"-46,26-1-16,1 14 16,25-13-16,-25 13 15,26-26-15,0 26 16,13 0 0,0-14-16,0 14 0,0 0 15,14 0 1,12 0-16,-12 0 15,12 0-15,-26 0 16,14 0-16,12 0 16,-12 0-16,-14 0 15,0 0-15,13 0 16,-12 0-16,-28 0 16,14 0-16,-13-13 15,13 13-15,-27 0 16,14-13-16,13 13 15,-13 0-15,-1 0 16,27 0-16,-13 0 16,0 0-16,13 0 15,1 0-15,-1 0 16,0 0-16,-13 0 16,0 0-16,-14 0 15,14 0-15,-13 0 16,-14 0-16,1 0 15,-1 0-15,1 0 16,-1 0 0,1 0-16,-1 0 15,1 0-15,12-13 0,-12 13 16,-1-13 0,1-1-16,26-12 15,-27 13-15,1 13 16,-1-14-16,0 1 15,1 0-15,13 0 16,-14-1-16,0 1 16,1 0-16,-1-27 15,14 14-15,0 13 16,13-14-16,-27 1 16,1 12-16,-1 1 15,1 0-15,-14 0 16,0 0-16,13-1 15,-12 1-15,-1 13 16,13-13-16,-12 0 16,12-14-16,1-12 15,-14 12-15,26 1 16,-25-1-16,-1 14 16,0-14-1,0 14-15,1 0 16,-1-13-16,-13 12 0,13-12 15,-13-1 1,13 14-16,-13-13 16,13-1-16,-13 1 15,27-1-15,-27 14 16,0 0-16,0 0 16,0-1-16,0 1 15,0 0-15,0 0 16,0-14-16,0 14 15,0 0-15,0 0 16,0-14-16,0-13 16,-13 27-1,-1-13-15,1-14 16,0 40-16,-13-26 16,-1-14-16,1 13 15,-27 14-15,26 0 16,-12 0-16,-1-14 15,13 14-15,-12 0 16,12 0-16,-26-1 16,14 14-16,-27 0 15,13 0-15,0 0 16,-13 0 0,-1 0-16,-12 0 15,-14 0-15,1 0 16,-14-26-16,13 26 15,-26 0-15,14 0 16,-15-13-16,28 13 16,-1 0-16,-13 0 15,-13 0-15,-26 0 16,39 0-16,-13 0 16,0 0-16,13 0 15,-13 0-15,0 0 16,0 0-16,39 0 15,-12 0-15,-1 26 16,1-26-16,-14 0 16,13 0-16,-26 13 15,40-13-15,-14 0 16,1 27-16,-1-27 16,14 13-16,12 0 15,1-13-15,0 27 16,0-27-16,26 13 15,14-13-15,-1 0 16,14 0 0,0 0 15,0 0-31,-14 13 16,1 0-16,-27 1 15,-13-1-15,0 0 16,-1-13-16,-12 27 15,13-14-15,0 0 16,26-13-16,0 13 16,14-13-16,13 14 62,13-1-46,0 0-16,0 13 15,0 1-15,0 13 16,0 13-16,0 13 16,0-13-16,0-1 15,13 15-15,0-1 16,0 0-16,14-26 16,-14 26-16,0-13 15,1-27-15,-1 1 16,13-1-1,14-13-15,-27 0 16,14 1-16,-1-1 16,-13 0-16,1 0 15,12 1-15,-26-1 16,13 13-16,0-12 16,1-1-16,12 0 15,1 0-15,-14 0 16,13 14-16,14-14 15,0 0-15,26 14 16,-13-14-16,0 0 16,13 1-16,0-1 15,0 13-15,27-13 16,-27-13-16,26 14 16,-12-14-16,12 0 15,1 26-15,-14-26 16,40 0-16,-26 0 15,13 0-15,-14 0 16,-12 0-16,12 0 16,28 13-16,-1-13 15,-40 0-15,14 0 16,-1 27 0,-12-27-16,39 0 0,-27 0 15,-12 0 1,12 0-16,1 0 15,-40 0-15,39 0 16,-39 0-16,0 0 16,-13 0-16,-14 0 15,1 0-15,-1 0 16,27 0-16,-13 0 16,-14 0-16,27-13 15,13 13-15,-26-14 16,26 1-16,0 0 15,-13 0-15,0-14 16,0 27-16,-13-13 16,26 0-16,-13 0 15,-13-1-15,26-12 16,0 13-16,0-14 16,0 1-16,-13-1 15,13 14-15,0-13 16,0-1-16,-13 14 15,-13-14-15,13 1 16,-27 13-16,14-14 16,0-12-1,-14 12-15,-13 1 16,14-1-16,-14 14 16,0-13-16,27-14 15,-27 13-15,14 1 16,-1-1-16,-13-12 15,27 12-15,-27 1 16,1-1-16,12 1 16,-13-14-16,1 14 15,-1-1-15,0 1 16,13-1-16,-26 14 16,0 0-16,0 0 15,0 0-15,0-1 16,0 1-16,0 0 15,0 0-15,0-1 16,-13-12-16,0 13 16,0-14-16,-40 14 15,13-13-15,-26 12 16,-66-25-16,13-1 16,0 13-16,0-12 15,26 26 1,-26-14-16,0 14 0,0-14 15,39 27 1,-12 0-16,26 0 16,-1-13-16,-12 13 15,13 0-15,0 0 16,0 0-16,0 0 16,13 0-16,-40 0 15,14 0-15,-14 13 16,0 14-16,1-27 15,-1 13-15,-26 14 16,40-27-16,-14 0 16,1 13-16,25-13 15,1 13-15,13-13 16,0 26-16,14-26 16,-14 14-16,13-14 15,-26 13-15,13-13 16,0 13-16,-13 0 15,0-13-15,0 27 16,0-27-16,-1 13 16,1-13-16,13 13 15,0-13-15,14 0 16,12 14-16,-12-14 16,25 13-1,-12-13 1,-1 13-16,1-13 15,-14 13-15,1 0 16,12-13-16,1 27 16,-14-14-16,14 0 15,-1 1-15,1-1 16,12 0-16,-12 14 16,0-14-16,-14 13 15,13 14-15,1-27 16,-1 14-16,-12-14 15,26 13-15,-1-13 16,14 1-16,-13 12 16,0-13-16,13 1 62,0-1-62,0 0 16,0 0-16,0 1 15,0 12 1,0 0 0,0-12-16,0 12 15,0 1-15,13-1 16,-13 14-16,13-14 16,-13-13-16,14 14 15,-14-14-15,13 14 16,0-27-16,-13 13 15,13 13-15,0-13 16,-13 1-16,14-1 16,-14 0-16,0 0 15,13 1-15,-13-1 16,13 0-16,-13 0 16,13-13-16,1 0 15,-1 14-15,0-1 16,0 0-16,14 0 15,-1 0-15,1 1 16,-1-1-16,27 13 16,-13-12-16,13-1 15,-14 0-15,14 0 16,0 14-16,0-14 16,13-13-16,0 0 15,1 13-15,-1-13 16,13 0-1,-13 0-15,14 13 16,12-13-16,-26 0 16,14 0-16,39 0 15,-40 0-15,40 0 16,-26 0-16,-1 0 16,14 0-16,13-26 15,-26 26-15,-1 0 16,-39-13-16,14 13 15,-1-13-15,0 13 16,0 0-16,0 0 16,-13 0-16,40 0 15,-40 0-15,39 0 16,-26 0-16,14-14 16,12 14-16,-12 0 15,12 0-15,1-26 16,-1 26-16,1-13 15,-14 13-15,14-27 16,0 27-16,-27-13 16,0 0-16,-26-1 15,13 1-15,-14 13 16,-12-13-16,-14 13 16,0 0-1,0-13 126</inkml:trace>
  <inkml:trace contextRef="#ctx0" brushRef="#br0" timeOffset="162363.89">847 6522 0,'0'13'46,"0"0"-46,0 14 16,0-1-16,13 1 16,-13 13-16,13 12 15,-13-25-15,0 13 16,0 12-16,0-12 16,27 13-16,-27-13 15,0 13-15,0-14 16,0-12-16,0-1 15,0 1-15,0-1 16,0 1-16,0-1 16,0 1-16,0-1 15,0-13-15,0 14 16,0-14-16,0 0 16,0 0 15,0 1-16,0-1 1,0 0-16,-14 0 16,14 1-16,0-1 15,0 0 1,0 0-16,14 0 172,12-13-157,27 14 1,-13-14-16,26 0 16,0 26-16,0-26 15,13 0-15,-12 0 16,-1 0-16,0 13 16,-26-13-16,-1 0 15,1 14-15,0-14 16,-14 0-16,27 13 15,-13-13 1,13 13-16,-14-13 16,27 13-16,1-13 15,12 27-15,14-14 16,26 13-16,0-12 16,0 12-16,-27-26 15,1 13-15,-40-13 16,13 0-16,0 14 15,-13-14-15,0 0 16,13 0-16,-13 0 16,0 0-16,0 0 15,13 0-15,-26 0 16,-1 13-16,14-13 16,-26 0-16,12 26 15,14-26-15,14 14 16,-1-14-16,40 0 15,-1 0-15,41 0 16,-1 0-16,1 0 16,-14 0-16,14 0 15,-1 13-15,-26-13 16,-39 0 0,-14 0-16,0 26 15,0-26-15,-26 13 0,26-13 16,0 14-1,0-14-15,14 13 16,39-13-16,-27 26 16,27-26-16,-26 14 15,-14-14-15,40 0 16,-26 0-16,-14 0 16,14 0-16,-14 0 15,-12 13-15,25-13 16,-26 0-16,0 0 15,-13 0-15,0 0 16,-26 0-16,-1 0 16,-13 0 46,1 0-62,-1 0 16,-13-13 93,0-1-109,0 1 16,0-13-16,0-27 15,0 13-15,0-13 16,0 0-16,0 0 16,0-13-16,0 13 15,0-39-15,0 39 16,0-40-16,0 27 16,0 13-16,0-13 15,0 13-15,0 13 16,0 14-16,0-1 15,0 1-15,0-1 16,0 1-16,0 13 16,0-14-16,0 1 15,0 13-15,0-1 16,0 1-16,0-13 16,0 13-16,0-1 15,0-12-15,26-1 16,-26 1-1,14-1-15,-14 1 16,13 13-16,-13 0 16,0-1-16,0 1 15,0 0-15,0 0 141,-13 13-125,-27 0-16,-13 0 15,13 0-15,-52 13 16,-14-13-16,-40 0 15,1 0-15,-27 0 16,0 0-16,-27 0 16,14 0-16,0-13 15,26 13-15,-13 0 16,27 0-16,-1 0 16,14 0-16,13 0 15,26 0 1,14 0-16,-14 0 15,1 0-15,12 0 16,14 0-16,0 0 16,0 0-16,26 0 15,0 0-15,-26 0 16,13 0-16,0 0 16,-13 26-16,0-26 15,0 0-15,0 0 16,-13 0-16,-14 0 15,14 0-15,-41 0 16,28 0-16,12 0 16,-12-13-16,-1 13 15,1-13-15,-14 13 16,13 0-16,1 0 16,39 0-16,-40 0 15,1-27-15,-14 27 16,13 0-16,0 0 15,41 0-15,-15 0 16,1 0-16,27 0 16,12 0-1,14 0-15,-14 0 16,14 0-16,0 0 16,0 0-16,-14 0 15,1 0-15,-1 0 16,-12 0-16,12 0 15,-26 0-15,14 0 16,-14 0-16,26 0 16,1 0-16,13 0 15,-1 0 173,1 0-16,0 0-110,0 0-46,-1 0 187,1 0-187,0 0-16</inkml:trace>
  <inkml:trace contextRef="#ctx0" brushRef="#br0" timeOffset="165220.62">15835 6879 0</inkml:trace>
  <inkml:trace contextRef="#ctx0" brushRef="#br0" timeOffset="168867.8">20042 13123 0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4EFCF-7460-304C-A5A0-1B8F92A19CA2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D353-A642-3846-B922-4C97C909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D353-A642-3846-B922-4C97C909CA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45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978-D975-DC4B-9464-A52C18654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9E85-31DC-6D48-8F7E-7941EEBE3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DA65-275B-994E-B4A5-41B1349E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F6D3F-B924-C442-B152-B54F74AB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0AA8-92D2-194C-8900-4E42A275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60E-15E0-B347-8B6A-FAE6D4AD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FD632-127A-614E-96F3-E7CDBF7A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C0507-0F28-4C4B-88D8-0A78C2B8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C7BE0-AF9D-494B-A2E9-189A1769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A607-2EC8-DC4E-B95F-54669443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B8133-B729-E343-A779-74B1E3811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37CB-B51B-1A4C-AF79-DA7848575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B2A0-DE72-7A49-905B-6BB82C7C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F2B65-8DAD-C04C-866D-B0F5160B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475B-8158-FE46-A8E5-2EAEA65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7F13-080D-DB49-BFF0-619B1F2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F3BE-CA7A-DE49-A81E-929C806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9841F-2F19-054D-9995-431E713B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72AE-B51D-D347-BCB5-8B8F2BAD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1B06-8AB7-9749-9962-0343E39E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C949-D63B-004E-A805-F08AA10A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C768-B53E-4548-8321-B60BE806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74C8-B0FD-5D4B-906B-63B0A34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3353-0064-4940-ABD5-E7BDDF7A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8FCD-7F0D-6746-9A00-8165B6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C6A5-3C68-554E-A920-E9775B55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C367-C340-1F4E-BC46-F67E84FAE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AD1A0-6F54-1A49-9DFE-30B790F6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E52C9-5FF8-2249-B65A-C3016CA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BC41-2A92-A542-ABFB-33956215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4A93E-FA5F-CE4F-88BB-D02FD583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D5A8-190C-5F4F-A648-9A5ED28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3AACE-B739-5F4B-9B9D-6B5CCEC82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84EDC-DD77-944E-9F64-0CEA2A1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F2BF7-45C4-4B43-85B1-9D2E627D0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4B22C-FE1E-DD48-A6B0-D75E874DE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6102C-E77D-5A44-B3C1-4ACB7F7C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D4538-7C5E-AE4B-B366-F9A3DEE2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3BADD-6B65-D749-A766-3858590E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D835-C76B-3448-B1CE-F4F59624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D0646-26CD-224B-82D3-5854A1AE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C4689-C546-984C-AE4D-1BDDC41B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84EFF-5D56-C849-83D0-3603170C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6E8BA-C4B7-064B-AFE3-804FD5F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F6AF9-E7B1-AA48-85FA-037855EF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6B9B-25C7-3D4F-85F9-B053CB1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292-13BF-6549-A870-199B2D81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93E9-599E-3249-935B-B4A73485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DD23C-22A1-C745-B1DE-B0B913C2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7007-8AD1-074C-A85B-EF51B801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81CE5-7887-2F47-9051-FA549204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543E-1B21-854E-A0A6-748BADE6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C08-C78D-1A43-B259-EF945402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429B8-2204-6942-B237-6CDA68AD3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EA941-CDEB-B74F-BF11-114E7D22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3637-74B2-7B4A-9D15-AC706168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42E1C-6714-7041-830F-2A18AFD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F7C8-99E3-F045-AC63-2D4205A2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F4B51-AEE0-9148-B05D-04C2A1C6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F65D-97B8-AF48-84B6-D2CA7940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324C-B0D2-8148-8333-E4BBCA322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B7DEF-198E-3B49-AC2D-7B1346328AF8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D3D3-9E58-7446-B859-C1143F1E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D89E-2CDD-104D-BD59-5B6B1262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gmendez.com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278495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689619" y="2679376"/>
            <a:ext cx="6812762" cy="7478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Estructuras</a:t>
            </a:r>
            <a:r>
              <a:rPr lang="en-US" altLang="en-US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5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1353F6-57EF-E64A-9689-07FECC09F9C9}"/>
              </a:ext>
            </a:extLst>
          </p:cNvPr>
          <p:cNvSpPr txBox="1">
            <a:spLocks noChangeArrowheads="1"/>
          </p:cNvSpPr>
          <p:nvPr/>
        </p:nvSpPr>
        <p:spPr>
          <a:xfrm>
            <a:off x="5155842" y="3499734"/>
            <a:ext cx="1880323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Recursión</a:t>
            </a:r>
            <a:endParaRPr lang="en-US" altLang="en-US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29EC3-0FAF-E54C-8119-686244F3F7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27" y="5592844"/>
            <a:ext cx="1324173" cy="126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FD83A-EDA4-DB41-90AF-7983634A65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18" y="5656976"/>
            <a:ext cx="3239193" cy="11368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40540-716A-6148-9647-5644B3A02C7A}"/>
              </a:ext>
            </a:extLst>
          </p:cNvPr>
          <p:cNvSpPr/>
          <p:nvPr/>
        </p:nvSpPr>
        <p:spPr>
          <a:xfrm>
            <a:off x="3768440" y="4420198"/>
            <a:ext cx="4655121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Gonzalo Gabriel Méndez, Ph.D.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itchFamily="34" charset="0"/>
                <a:hlinkClick r:id="rId5"/>
              </a:rPr>
              <a:t>www.ggmendez.com</a:t>
            </a:r>
            <a:endParaRPr lang="en-US" sz="1400" dirty="0">
              <a:solidFill>
                <a:srgbClr val="0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247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: La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sucesión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Fibonacci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E7FB9-B845-584C-9520-CBC87EF1F7EC}"/>
              </a:ext>
            </a:extLst>
          </p:cNvPr>
          <p:cNvSpPr/>
          <p:nvPr/>
        </p:nvSpPr>
        <p:spPr>
          <a:xfrm>
            <a:off x="352491" y="1043837"/>
            <a:ext cx="11478148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La serie comienza con los números 0 y 1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Cada nuevo término de la sucesión es la suma de los dos anteriores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FD8DF-98F8-BB4A-BDD1-D130187A7ADF}"/>
              </a:ext>
            </a:extLst>
          </p:cNvPr>
          <p:cNvSpPr/>
          <p:nvPr/>
        </p:nvSpPr>
        <p:spPr>
          <a:xfrm>
            <a:off x="1598615" y="2757149"/>
            <a:ext cx="8994770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0</a:t>
            </a:r>
            <a:r>
              <a:rPr lang="es-EC" sz="2800" dirty="0">
                <a:latin typeface="+mj-lt"/>
                <a:cs typeface="Arial" pitchFamily="34" charset="0"/>
              </a:rPr>
              <a:t>, </a:t>
            </a:r>
            <a:r>
              <a:rPr lang="es-EC" sz="2800" b="1" dirty="0">
                <a:latin typeface="+mj-lt"/>
                <a:cs typeface="Arial" pitchFamily="34" charset="0"/>
              </a:rPr>
              <a:t>1</a:t>
            </a:r>
            <a:r>
              <a:rPr lang="es-EC" sz="2800" dirty="0">
                <a:latin typeface="+mj-lt"/>
                <a:cs typeface="Arial" pitchFamily="34" charset="0"/>
              </a:rPr>
              <a:t>, 1, 2, 3, 5, 8, 13, 21, 34, 55, 89, 144, 233, 377, 610, 987…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4E8DF2-D294-6646-9257-A7295F9C43F5}"/>
              </a:ext>
            </a:extLst>
          </p:cNvPr>
          <p:cNvSpPr/>
          <p:nvPr/>
        </p:nvSpPr>
        <p:spPr>
          <a:xfrm>
            <a:off x="3498665" y="4403070"/>
            <a:ext cx="5194692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¿Por qué es esta serie importante?</a:t>
            </a:r>
            <a:endParaRPr lang="es-EC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5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4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Construcción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Espirales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F224D-9B7D-6545-AE65-1C5979AD3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5" y="1452283"/>
            <a:ext cx="7643637" cy="4754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E2C6B-6914-454F-BEF0-CAD0EF0F5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049" y="967247"/>
            <a:ext cx="4295887" cy="587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Construcción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Espirales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AEAF53-F1E9-534C-B21D-906BADCF8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209" y="962250"/>
            <a:ext cx="6913582" cy="5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2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Ramas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los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Árboles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9A5B7-DDA2-174A-8A2F-413F8B176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915" y="978944"/>
            <a:ext cx="8842170" cy="58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3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Distribución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semillas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C294B-FE01-1243-B2A5-DC81C10E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669" y="981021"/>
            <a:ext cx="8670663" cy="582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9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Proporciones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cuerpos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AC3CB-D776-A442-8DF8-B10E40BC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182" y="997793"/>
            <a:ext cx="8297637" cy="58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9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Ciclos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reproductivos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813A1-B2F8-9647-939F-C9BAE677E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981828"/>
            <a:ext cx="12026900" cy="353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56618-8FE4-F948-8451-E5AA1770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3810000"/>
            <a:ext cx="508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02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regreso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a la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programación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E7FB9-B845-584C-9520-CBC87EF1F7EC}"/>
              </a:ext>
            </a:extLst>
          </p:cNvPr>
          <p:cNvSpPr/>
          <p:nvPr/>
        </p:nvSpPr>
        <p:spPr>
          <a:xfrm>
            <a:off x="352491" y="1043837"/>
            <a:ext cx="11478148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La serie comienza con los números 0 y 1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Cada nuevo término de la sucesión es la suma de los dos anteriores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0567664-1BAC-1A42-B129-B057984F9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59948"/>
              </p:ext>
            </p:extLst>
          </p:nvPr>
        </p:nvGraphicFramePr>
        <p:xfrm>
          <a:off x="613713" y="2786709"/>
          <a:ext cx="10964575" cy="74168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422525">
                  <a:extLst>
                    <a:ext uri="{9D8B030D-6E8A-4147-A177-3AD203B41FA5}">
                      <a16:colId xmlns:a16="http://schemas.microsoft.com/office/drawing/2014/main" val="3010293761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1145796954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991582791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2985000580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922104389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3678437141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2877662224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2781878273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4304824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623729477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3146580529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4288862177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3901674117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1583144892"/>
                    </a:ext>
                  </a:extLst>
                </a:gridCol>
                <a:gridCol w="681575">
                  <a:extLst>
                    <a:ext uri="{9D8B030D-6E8A-4147-A177-3AD203B41FA5}">
                      <a16:colId xmlns:a16="http://schemas.microsoft.com/office/drawing/2014/main" val="14696171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489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 err="1"/>
                        <a:t>fibonacci</a:t>
                      </a:r>
                      <a:r>
                        <a:rPr lang="en-US" b="1" dirty="0"/>
                        <a:t>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58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B7BD7696-3902-F949-9899-4C4C5FB82853}"/>
              </a:ext>
            </a:extLst>
          </p:cNvPr>
          <p:cNvSpPr/>
          <p:nvPr/>
        </p:nvSpPr>
        <p:spPr>
          <a:xfrm>
            <a:off x="150608" y="4475527"/>
            <a:ext cx="11908714" cy="1872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Escriba un método </a:t>
            </a:r>
            <a:r>
              <a:rPr lang="es-EC" sz="2800" u="sng" dirty="0">
                <a:latin typeface="+mj-lt"/>
                <a:cs typeface="Arial" pitchFamily="34" charset="0"/>
              </a:rPr>
              <a:t>recursivo</a:t>
            </a:r>
            <a:r>
              <a:rPr lang="es-EC" sz="2800" dirty="0">
                <a:latin typeface="+mj-lt"/>
                <a:cs typeface="Arial" pitchFamily="34" charset="0"/>
              </a:rPr>
              <a:t> que calcule el n-ésimo término de la sucesión de Fibonacci</a:t>
            </a:r>
          </a:p>
          <a:p>
            <a:pPr algn="ctr"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Ejemplo: fibonacci (9) = 21</a:t>
            </a:r>
          </a:p>
        </p:txBody>
      </p:sp>
    </p:spTree>
    <p:extLst>
      <p:ext uri="{BB962C8B-B14F-4D97-AF65-F5344CB8AC3E}">
        <p14:creationId xmlns:p14="http://schemas.microsoft.com/office/powerpoint/2010/main" val="240511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posible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solución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D8083-7817-4A49-8B46-4701963D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051" y="1023672"/>
            <a:ext cx="8149898" cy="58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Una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posible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solución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EE3E5-A4FA-1947-9FEF-A085351FC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36" y="1022258"/>
            <a:ext cx="7755818" cy="58357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4EE535-3F11-E74A-9072-AA310E23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277" y="1173479"/>
            <a:ext cx="1455868" cy="53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0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4640502" y="3096602"/>
            <a:ext cx="2911053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Definición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8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Comentarios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finales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641254" y="1816319"/>
            <a:ext cx="11318135" cy="1872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Un proceso recursivo se llama a sí mismo continuamente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La implementación debe contener al menos un caso base o condición de salida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De otro modo, el proceso se ejecuta un número infinito de veces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00363-0271-C245-8434-7EE3E52272A9}"/>
              </a:ext>
            </a:extLst>
          </p:cNvPr>
          <p:cNvSpPr/>
          <p:nvPr/>
        </p:nvSpPr>
        <p:spPr>
          <a:xfrm>
            <a:off x="641254" y="4825395"/>
            <a:ext cx="11093645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A lo largo del curso abordaremos más problemas recursivos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Recursión será un tema </a:t>
            </a:r>
            <a:r>
              <a:rPr lang="es-EC" sz="2800" b="1" u="sng" dirty="0">
                <a:latin typeface="+mj-lt"/>
                <a:cs typeface="Arial" pitchFamily="34" charset="0"/>
              </a:rPr>
              <a:t>fundamental</a:t>
            </a:r>
            <a:r>
              <a:rPr lang="es-EC" sz="2800" dirty="0">
                <a:latin typeface="+mj-lt"/>
                <a:cs typeface="Arial" pitchFamily="34" charset="0"/>
              </a:rPr>
              <a:t> en el segundo parcial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892061-C8CA-EF4A-BE39-D99AF91C0D22}"/>
              </a:ext>
            </a:extLst>
          </p:cNvPr>
          <p:cNvSpPr/>
          <p:nvPr/>
        </p:nvSpPr>
        <p:spPr>
          <a:xfrm>
            <a:off x="352492" y="1236801"/>
            <a:ext cx="2111010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cs typeface="Arial" pitchFamily="34" charset="0"/>
              </a:rPr>
              <a:t>Para recordar:</a:t>
            </a:r>
          </a:p>
        </p:txBody>
      </p:sp>
    </p:spTree>
    <p:extLst>
      <p:ext uri="{BB962C8B-B14F-4D97-AF65-F5344CB8AC3E}">
        <p14:creationId xmlns:p14="http://schemas.microsoft.com/office/powerpoint/2010/main" val="207652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5336DD-5D91-D746-91F3-2F2ECA79F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6282"/>
            <a:ext cx="5925942" cy="5628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30D401-C3EE-2548-B85C-69299F231984}"/>
              </a:ext>
            </a:extLst>
          </p:cNvPr>
          <p:cNvSpPr/>
          <p:nvPr/>
        </p:nvSpPr>
        <p:spPr>
          <a:xfrm>
            <a:off x="275804" y="3407513"/>
            <a:ext cx="5698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dirty="0">
                <a:cs typeface="Arial" pitchFamily="34" charset="0"/>
              </a:rPr>
              <a:t>Cuál es la salida del código mostrado?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1750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Solución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30D401-C3EE-2548-B85C-69299F231984}"/>
              </a:ext>
            </a:extLst>
          </p:cNvPr>
          <p:cNvSpPr/>
          <p:nvPr/>
        </p:nvSpPr>
        <p:spPr>
          <a:xfrm>
            <a:off x="4143382" y="1035016"/>
            <a:ext cx="39052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4800" dirty="0">
                <a:latin typeface="Consolas" panose="020B0609020204030204" pitchFamily="49" charset="0"/>
                <a:cs typeface="Consolas" panose="020B0609020204030204" pitchFamily="49" charset="0"/>
              </a:rPr>
              <a:t>3 2 1 1 2 3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A5B3D-6851-8A4D-89F2-E96665C8BA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8" t="4046" r="6281" b="12428"/>
          <a:stretch/>
        </p:blipFill>
        <p:spPr>
          <a:xfrm>
            <a:off x="761576" y="1970300"/>
            <a:ext cx="10668849" cy="48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4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Clase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1059F7-CE2A-4663-97E9-C939CABAB91D}"/>
              </a:ext>
            </a:extLst>
          </p:cNvPr>
          <p:cNvSpPr/>
          <p:nvPr/>
        </p:nvSpPr>
        <p:spPr>
          <a:xfrm>
            <a:off x="275804" y="1107824"/>
            <a:ext cx="11060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2800" dirty="0">
                <a:cs typeface="Arial" pitchFamily="34" charset="0"/>
              </a:rPr>
              <a:t>Escribir los siguientes métodos estáticos aplicando una estrategia recursiva:</a:t>
            </a:r>
            <a:endParaRPr lang="en-US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0CFF07-8710-4AF5-932F-5A55203501BC}"/>
              </a:ext>
            </a:extLst>
          </p:cNvPr>
          <p:cNvSpPr/>
          <p:nvPr/>
        </p:nvSpPr>
        <p:spPr>
          <a:xfrm>
            <a:off x="275804" y="2264244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esPalindromo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F4BDA-B6E1-4E5D-B81F-0062425381AE}"/>
              </a:ext>
            </a:extLst>
          </p:cNvPr>
          <p:cNvSpPr/>
          <p:nvPr/>
        </p:nvSpPr>
        <p:spPr>
          <a:xfrm>
            <a:off x="2567135" y="2230164"/>
            <a:ext cx="93490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800" dirty="0">
                <a:cs typeface="Arial" pitchFamily="34" charset="0"/>
              </a:rPr>
              <a:t>Recibe un objeto de tipo String y retorna si ésta o no es un palíndromo (que se lee igual de izquierda a derecha y viceversa)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27ACB2-FD2E-4707-A3E3-6F4F71A2DE2C}"/>
              </a:ext>
            </a:extLst>
          </p:cNvPr>
          <p:cNvSpPr/>
          <p:nvPr/>
        </p:nvSpPr>
        <p:spPr>
          <a:xfrm>
            <a:off x="955478" y="4059424"/>
            <a:ext cx="154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revertir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B6E4D-1F42-405C-9119-73DC20EC92A3}"/>
              </a:ext>
            </a:extLst>
          </p:cNvPr>
          <p:cNvSpPr/>
          <p:nvPr/>
        </p:nvSpPr>
        <p:spPr>
          <a:xfrm>
            <a:off x="2567135" y="4025344"/>
            <a:ext cx="93490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800" dirty="0">
                <a:cs typeface="Arial" pitchFamily="34" charset="0"/>
              </a:rPr>
              <a:t>Recibe un arreglo y lo modifica invirtiendo el orden de los elementos que éste contiene</a:t>
            </a:r>
            <a:endParaRPr lang="en-US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0B1215-9E5D-40FB-ABDC-AAF6ADB7EE90}"/>
              </a:ext>
            </a:extLst>
          </p:cNvPr>
          <p:cNvSpPr/>
          <p:nvPr/>
        </p:nvSpPr>
        <p:spPr>
          <a:xfrm>
            <a:off x="275804" y="5750176"/>
            <a:ext cx="116965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800" dirty="0">
                <a:cs typeface="Arial" pitchFamily="34" charset="0"/>
              </a:rPr>
              <a:t>Nota: Considere primero los casos bases y piense en qué parámetros sus métodos necesitan recibir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7BC399-5945-4C91-8C05-0D620A2B70AD}"/>
                  </a:ext>
                </a:extLst>
              </p14:cNvPr>
              <p14:cNvContentPartPr/>
              <p14:nvPr/>
            </p14:nvContentPartPr>
            <p14:xfrm>
              <a:off x="224640" y="2309760"/>
              <a:ext cx="11259360" cy="4344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7BC399-5945-4C91-8C05-0D620A2B70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280" y="2300400"/>
                <a:ext cx="11278080" cy="43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123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Recursión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352492" y="1094523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Un proceso recursivo se llama a sí mismo continuamente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54C74B5-32B9-D24D-A747-DCFE424F974D}"/>
              </a:ext>
            </a:extLst>
          </p:cNvPr>
          <p:cNvSpPr/>
          <p:nvPr/>
        </p:nvSpPr>
        <p:spPr>
          <a:xfrm>
            <a:off x="2409773" y="2052267"/>
            <a:ext cx="73724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RecursionExample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recursiveMethod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  </a:t>
            </a:r>
          </a:p>
          <a:p>
            <a:pPr lvl="2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“Hello"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2"/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recursiveMethod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</a:p>
          <a:p>
            <a:pPr lvl="1"/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main(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 {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GB" sz="2400" b="1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recursiveMethod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1"/>
            <a:endParaRPr lang="en-GB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2400" b="1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07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Resultado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728802" y="3516086"/>
            <a:ext cx="5574027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¿Cuál es la salida del código anterior?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8D94CC-0CFB-E14C-B113-2D40E714469D}"/>
              </a:ext>
            </a:extLst>
          </p:cNvPr>
          <p:cNvSpPr/>
          <p:nvPr/>
        </p:nvSpPr>
        <p:spPr>
          <a:xfrm>
            <a:off x="7024857" y="1059468"/>
            <a:ext cx="3730508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java.lang.StackOverflowError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Solución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352491" y="1022065"/>
            <a:ext cx="11478148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Se necesita una condición de salida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389A0-2E0D-434B-809A-BED8C7795B37}"/>
              </a:ext>
            </a:extLst>
          </p:cNvPr>
          <p:cNvSpPr/>
          <p:nvPr/>
        </p:nvSpPr>
        <p:spPr>
          <a:xfrm>
            <a:off x="2279346" y="1736463"/>
            <a:ext cx="808385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RecursionExample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count = 0;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recursiveMethod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  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count++; 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if(count&lt;=5){  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(“Hello ” + count);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recursiveMethod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  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  <a:p>
            <a:pPr lvl="1"/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main(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 {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recursiveMethod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2400" b="1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Resultado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1621431" y="3516086"/>
            <a:ext cx="5574027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¿Cuál es la salida del código anterior?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8D94CC-0CFB-E14C-B113-2D40E714469D}"/>
              </a:ext>
            </a:extLst>
          </p:cNvPr>
          <p:cNvSpPr/>
          <p:nvPr/>
        </p:nvSpPr>
        <p:spPr>
          <a:xfrm>
            <a:off x="7917486" y="2682460"/>
            <a:ext cx="156485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Hello 1</a:t>
            </a:r>
          </a:p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Hello 2</a:t>
            </a:r>
          </a:p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Hello 3</a:t>
            </a:r>
          </a:p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Hello 4</a:t>
            </a:r>
          </a:p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Hello 5</a:t>
            </a:r>
          </a:p>
        </p:txBody>
      </p:sp>
    </p:spTree>
    <p:extLst>
      <p:ext uri="{BB962C8B-B14F-4D97-AF65-F5344CB8AC3E}">
        <p14:creationId xmlns:p14="http://schemas.microsoft.com/office/powerpoint/2010/main" val="221734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OK,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pero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¿por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352491" y="1043837"/>
            <a:ext cx="11478148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Hay problemas que, por naturaleza, son recursivos.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Por ejemplo, el </a:t>
            </a:r>
            <a:r>
              <a:rPr lang="es-EC" sz="2800" b="1" dirty="0">
                <a:latin typeface="+mj-lt"/>
                <a:cs typeface="Arial" pitchFamily="34" charset="0"/>
              </a:rPr>
              <a:t>factorial</a:t>
            </a:r>
            <a:r>
              <a:rPr lang="es-EC" sz="2800" dirty="0">
                <a:latin typeface="+mj-lt"/>
                <a:cs typeface="Arial" pitchFamily="34" charset="0"/>
              </a:rPr>
              <a:t> de un número: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0F2AF0-079F-6C4C-BB1A-2BE844B1AE65}"/>
              </a:ext>
            </a:extLst>
          </p:cNvPr>
          <p:cNvSpPr/>
          <p:nvPr/>
        </p:nvSpPr>
        <p:spPr>
          <a:xfrm>
            <a:off x="3449783" y="4373164"/>
            <a:ext cx="5116921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400" dirty="0">
                <a:latin typeface="+mj-lt"/>
                <a:cs typeface="Arial" pitchFamily="34" charset="0"/>
              </a:rPr>
              <a:t>factorial (3) = 3 * factorial (2)</a:t>
            </a:r>
          </a:p>
          <a:p>
            <a:r>
              <a:rPr lang="es-EC" sz="2400" dirty="0">
                <a:latin typeface="+mj-lt"/>
                <a:cs typeface="Arial" pitchFamily="34" charset="0"/>
              </a:rPr>
              <a:t>factorial (3) = 3 * ( 2 * factorial (1) )</a:t>
            </a:r>
          </a:p>
          <a:p>
            <a:r>
              <a:rPr lang="es-EC" sz="2400" dirty="0">
                <a:latin typeface="+mj-lt"/>
                <a:cs typeface="Arial" pitchFamily="34" charset="0"/>
              </a:rPr>
              <a:t>factorial (3) = 3 * ( 2 * ( 1 * factorial (0) ) )</a:t>
            </a:r>
          </a:p>
          <a:p>
            <a:r>
              <a:rPr lang="es-EC" sz="2400" dirty="0">
                <a:latin typeface="+mj-lt"/>
                <a:cs typeface="Arial" pitchFamily="34" charset="0"/>
              </a:rPr>
              <a:t>factorial (3) = 3 * ( 2 * ( 1 * 1 ) )</a:t>
            </a:r>
          </a:p>
          <a:p>
            <a:r>
              <a:rPr lang="es-EC" sz="2400" dirty="0">
                <a:latin typeface="+mj-lt"/>
                <a:cs typeface="Arial" pitchFamily="34" charset="0"/>
              </a:rPr>
              <a:t>factorial (3) = 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AD626-D248-B44B-9BA7-D54C29CA7DEC}"/>
              </a:ext>
            </a:extLst>
          </p:cNvPr>
          <p:cNvSpPr/>
          <p:nvPr/>
        </p:nvSpPr>
        <p:spPr>
          <a:xfrm>
            <a:off x="3406751" y="2765177"/>
            <a:ext cx="1822807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400" dirty="0">
                <a:latin typeface="+mj-lt"/>
                <a:cs typeface="Arial" pitchFamily="34" charset="0"/>
              </a:rPr>
              <a:t>factorial (n) =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19349-F21F-8C41-B4A5-929F2C5FA067}"/>
              </a:ext>
            </a:extLst>
          </p:cNvPr>
          <p:cNvSpPr/>
          <p:nvPr/>
        </p:nvSpPr>
        <p:spPr>
          <a:xfrm>
            <a:off x="5476458" y="2545592"/>
            <a:ext cx="3308791" cy="11430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400" dirty="0">
                <a:latin typeface="+mj-lt"/>
                <a:cs typeface="Arial" pitchFamily="34" charset="0"/>
              </a:rPr>
              <a:t>1, si n = 0</a:t>
            </a:r>
          </a:p>
          <a:p>
            <a:pPr>
              <a:lnSpc>
                <a:spcPct val="150000"/>
              </a:lnSpc>
            </a:pPr>
            <a:r>
              <a:rPr lang="es-EC" sz="2400" dirty="0">
                <a:latin typeface="+mj-lt"/>
                <a:cs typeface="Arial" pitchFamily="34" charset="0"/>
              </a:rPr>
              <a:t>n * factorial (n-1), si n &gt; 0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10F4FB4D-95DC-B84F-889A-285F212FF670}"/>
              </a:ext>
            </a:extLst>
          </p:cNvPr>
          <p:cNvSpPr/>
          <p:nvPr/>
        </p:nvSpPr>
        <p:spPr>
          <a:xfrm>
            <a:off x="5258743" y="2545591"/>
            <a:ext cx="217715" cy="1170249"/>
          </a:xfrm>
          <a:prstGeom prst="leftBrace">
            <a:avLst>
              <a:gd name="adj1" fmla="val 84265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692C14-9A71-3349-A6D1-DA545C2E5B86}"/>
              </a:ext>
            </a:extLst>
          </p:cNvPr>
          <p:cNvSpPr/>
          <p:nvPr/>
        </p:nvSpPr>
        <p:spPr>
          <a:xfrm>
            <a:off x="3449783" y="2903285"/>
            <a:ext cx="1088724" cy="454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33C2B-5AD5-DF42-9958-93D7C5CF597A}"/>
              </a:ext>
            </a:extLst>
          </p:cNvPr>
          <p:cNvSpPr/>
          <p:nvPr/>
        </p:nvSpPr>
        <p:spPr>
          <a:xfrm>
            <a:off x="5954453" y="3212328"/>
            <a:ext cx="1088724" cy="4548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8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3" grpId="0"/>
      <p:bldP spid="9" grpId="0"/>
      <p:bldP spid="4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Método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factorial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Java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76CEB4-1B94-8847-B23A-28140B78134F}"/>
              </a:ext>
            </a:extLst>
          </p:cNvPr>
          <p:cNvSpPr/>
          <p:nvPr/>
        </p:nvSpPr>
        <p:spPr>
          <a:xfrm>
            <a:off x="301215" y="1150383"/>
            <a:ext cx="1151068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RecursionExample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GB" sz="2400" b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factorial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 {  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(n == 0) {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1; </a:t>
            </a:r>
            <a:r>
              <a:rPr lang="en-GB" sz="2400" dirty="0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GB" sz="2400" dirty="0" err="1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condición</a:t>
            </a:r>
            <a:r>
              <a:rPr lang="en-GB" sz="2400" dirty="0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 </a:t>
            </a:r>
            <a:r>
              <a:rPr lang="en-GB" sz="2400" dirty="0" err="1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salida</a:t>
            </a:r>
            <a:r>
              <a:rPr lang="en-GB" sz="2400" dirty="0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 </a:t>
            </a:r>
            <a:r>
              <a:rPr lang="en-GB" sz="2400" dirty="0" err="1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caso</a:t>
            </a:r>
            <a:r>
              <a:rPr lang="en-GB" sz="2400" dirty="0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base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 else {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(n *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factorial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(n-1)); </a:t>
            </a:r>
            <a:r>
              <a:rPr lang="en-GB" sz="2400" dirty="0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GB" sz="2400" dirty="0" err="1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llamada</a:t>
            </a:r>
            <a:r>
              <a:rPr lang="en-GB" sz="2400" dirty="0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38622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recursiva</a:t>
            </a:r>
            <a:endParaRPr lang="en-GB" sz="2400" dirty="0">
              <a:solidFill>
                <a:srgbClr val="38622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 </a:t>
            </a:r>
          </a:p>
          <a:p>
            <a:pPr lvl="1"/>
            <a:endParaRPr lang="en-GB" sz="2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main(</a:t>
            </a:r>
            <a:r>
              <a:rPr lang="en-GB" sz="2400" b="1" dirty="0">
                <a:solidFill>
                  <a:srgbClr val="006699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 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 {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("Factorial of 5 is: ” + 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factorial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(5));</a:t>
            </a:r>
          </a:p>
          <a:p>
            <a:pPr lvl="1"/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2400" b="1" i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2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Salida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B58616-F113-1647-BE30-C58D0D994BBE}"/>
              </a:ext>
            </a:extLst>
          </p:cNvPr>
          <p:cNvSpPr/>
          <p:nvPr/>
        </p:nvSpPr>
        <p:spPr>
          <a:xfrm>
            <a:off x="4348086" y="1273252"/>
            <a:ext cx="34958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+mj-lt"/>
              </a:rPr>
              <a:t>Factorial of 5 is: 120</a:t>
            </a:r>
            <a:endParaRPr lang="en-US" sz="32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CC215-CD15-2448-BAFF-F0044CE81ED1}"/>
              </a:ext>
            </a:extLst>
          </p:cNvPr>
          <p:cNvSpPr/>
          <p:nvPr/>
        </p:nvSpPr>
        <p:spPr>
          <a:xfrm>
            <a:off x="3048000" y="2138996"/>
            <a:ext cx="6096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factorial(</a:t>
            </a:r>
            <a:r>
              <a:rPr lang="en-GB" sz="2800">
                <a:latin typeface="Consolas" panose="020B0609020204030204" pitchFamily="49" charset="0"/>
                <a:cs typeface="Consolas" panose="020B0609020204030204" pitchFamily="49" charset="0"/>
              </a:rPr>
              <a:t>5)</a:t>
            </a:r>
            <a:endParaRPr lang="en-GB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factorial(4)</a:t>
            </a:r>
          </a:p>
          <a:p>
            <a:pPr lvl="2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factorial(3)</a:t>
            </a:r>
          </a:p>
          <a:p>
            <a:pPr lvl="3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factorial(2)</a:t>
            </a:r>
          </a:p>
          <a:p>
            <a:pPr lvl="4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factorial(1)</a:t>
            </a:r>
          </a:p>
          <a:p>
            <a:pPr lvl="4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	return 1</a:t>
            </a:r>
          </a:p>
          <a:p>
            <a:pPr lvl="4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return 2*1 = 2</a:t>
            </a:r>
          </a:p>
          <a:p>
            <a:pPr lvl="3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return 3*2 = 6</a:t>
            </a:r>
          </a:p>
          <a:p>
            <a:pPr lvl="2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return 4*6 = 24</a:t>
            </a:r>
          </a:p>
          <a:p>
            <a:pPr lvl="1"/>
            <a:r>
              <a:rPr lang="en-GB" sz="2800" dirty="0">
                <a:latin typeface="Consolas" panose="020B0609020204030204" pitchFamily="49" charset="0"/>
                <a:cs typeface="Consolas" panose="020B0609020204030204" pitchFamily="49" charset="0"/>
              </a:rPr>
              <a:t>return 5*24 = 120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58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757</Words>
  <Application>Microsoft Office PowerPoint</Application>
  <PresentationFormat>Widescreen</PresentationFormat>
  <Paragraphs>168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Consolas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Gabriel Mendez Cobena</dc:creator>
  <cp:lastModifiedBy>Gonzalo Gabriel Méndez Cobeña</cp:lastModifiedBy>
  <cp:revision>162</cp:revision>
  <dcterms:created xsi:type="dcterms:W3CDTF">2019-05-18T17:25:17Z</dcterms:created>
  <dcterms:modified xsi:type="dcterms:W3CDTF">2020-06-09T15:04:35Z</dcterms:modified>
</cp:coreProperties>
</file>